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8"/>
  </p:notesMasterIdLst>
  <p:sldIdLst>
    <p:sldId id="270" r:id="rId3"/>
    <p:sldId id="291" r:id="rId4"/>
    <p:sldId id="271" r:id="rId5"/>
    <p:sldId id="288" r:id="rId6"/>
    <p:sldId id="289" r:id="rId7"/>
    <p:sldId id="290" r:id="rId8"/>
    <p:sldId id="287" r:id="rId9"/>
    <p:sldId id="295" r:id="rId10"/>
    <p:sldId id="299" r:id="rId11"/>
    <p:sldId id="296" r:id="rId12"/>
    <p:sldId id="294" r:id="rId13"/>
    <p:sldId id="276" r:id="rId14"/>
    <p:sldId id="277" r:id="rId15"/>
    <p:sldId id="298" r:id="rId16"/>
    <p:sldId id="278" r:id="rId17"/>
    <p:sldId id="258" r:id="rId18"/>
    <p:sldId id="297" r:id="rId19"/>
    <p:sldId id="300" r:id="rId20"/>
    <p:sldId id="301" r:id="rId21"/>
    <p:sldId id="302" r:id="rId22"/>
    <p:sldId id="269" r:id="rId23"/>
    <p:sldId id="279" r:id="rId24"/>
    <p:sldId id="282" r:id="rId25"/>
    <p:sldId id="283" r:id="rId26"/>
    <p:sldId id="286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2220494-F72E-42EC-8C15-EB342598EB4E}">
  <a:tblStyle styleId="{62220494-F72E-42EC-8C15-EB342598EB4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78" autoAdjust="0"/>
  </p:normalViewPr>
  <p:slideViewPr>
    <p:cSldViewPr>
      <p:cViewPr varScale="1">
        <p:scale>
          <a:sx n="107" d="100"/>
          <a:sy n="107" d="100"/>
        </p:scale>
        <p:origin x="108" y="1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Welcome to the second section of the course: Title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section we covered an overview of the course and mentioned some of the tools required for the course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this section we set up a development environment and start to code d3.js applications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99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7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Ok, now that we have retrieved the sample code, it’s time to move onto the next video, installing visual studio code.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45873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and lesson of the creating a d3js  development </a:t>
            </a:r>
            <a:r>
              <a:rPr lang="en-US" dirty="0" err="1"/>
              <a:t>env</a:t>
            </a:r>
            <a:r>
              <a:rPr lang="en-US" dirty="0"/>
              <a:t> section of the course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this video we will install visual studio code so that we can use it as an editor for our 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You don’t have to use this editor if you don’t want, but I will use it as it has great features for building D3js apps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If you want, feel free to use any others such as brackets, </a:t>
            </a:r>
            <a:r>
              <a:rPr lang="en-US" dirty="0" err="1"/>
              <a:t>textmate</a:t>
            </a:r>
            <a:r>
              <a:rPr lang="en-US" dirty="0"/>
              <a:t>, electron or atom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475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3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Visual studio code is an open source and cross platform editor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It offers </a:t>
            </a:r>
            <a:r>
              <a:rPr lang="en-US" dirty="0" err="1"/>
              <a:t>intellisense</a:t>
            </a:r>
            <a:r>
              <a:rPr lang="en-US" dirty="0"/>
              <a:t>, build capabilities, debug and source control features, amongst many more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It also very extensive through plugins and has a thriving market for plugins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Let’s now look at how to install it on a mac OS system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40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0" dirty="0"/>
              <a:t>Now that VS Code is installed, so let’s move onto the next video and install a web server, specifically live-server</a:t>
            </a:r>
          </a:p>
          <a:p>
            <a:pPr lvl="0" rtl="0">
              <a:spcBef>
                <a:spcPts val="0"/>
              </a:spcBef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1747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saw how to install visual studio 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fourth video of the project, installing live-server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are going to install a web server as d3.js applications often need to retrieve data to display and that needs to come from a local development web server, even during development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8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 will use live-server as it is free, easy to install, and can also monitor content in pages and force the browser to redisplay content when those files change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live update is incredibly useful during development as it can significantly cut down the time to code a solution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If you desire, you can use other web servers such as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3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8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this section we will look for four different things.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521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91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0" dirty="0"/>
              <a:t>Everything is now installed to allow us to build d3.js apps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="0" dirty="0"/>
              <a:t>So let’s move onto the next video were we will work in visual studio code to create a simple d3.js app</a:t>
            </a:r>
          </a:p>
          <a:p>
            <a:pPr lvl="0" rtl="0">
              <a:spcBef>
                <a:spcPts val="0"/>
              </a:spcBef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videos we installed all of the tools we will use to create d3.js applications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this video, number 5, of the creating a d3.js development environment section of the course, we will examine some of the sample source code and learn to use all the tools to create our first, simple, d3.js application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339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7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18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[Mandatory Slide]</a:t>
            </a:r>
            <a:br>
              <a:rPr lang="en-US" dirty="0"/>
            </a:br>
            <a:r>
              <a:rPr lang="en-US" dirty="0"/>
              <a:t>This would be the introduction slide</a:t>
            </a:r>
            <a:r>
              <a:rPr lang="en-US" baseline="0" dirty="0"/>
              <a:t> of the topic that you are covering in this subsection.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When this slide plays, you could talk about the main aim that we’d be covering in this video.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536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 start by going to github and retrieving the sample code that is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84845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will visual studio code to use as an editor of the samples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90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We will also need to install a local development web server.  In this lesson we will install live-server from the node.js project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30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last thing covered in this section is learning how to run a d3.js application within the environment we have created.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52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 are done with the introduction to the section, so lets move onto the first video lesson that focuses on getting the sample code from github.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54289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[Mandatory Slide]</a:t>
            </a:r>
            <a:br>
              <a:rPr lang="en-US" dirty="0"/>
            </a:br>
            <a:r>
              <a:rPr lang="en-US" dirty="0"/>
              <a:t>This is the first video of the creating a d3.js development environment, getting the sample code from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12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slide, like mentioned above is for multiple pointers. The information above covers the types</a:t>
            </a:r>
            <a:r>
              <a:rPr lang="en-US" baseline="0" dirty="0"/>
              <a:t> of information that can be used in this slide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6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90525" y="2803825"/>
            <a:ext cx="8222100" cy="573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477730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24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54" y="917976"/>
            <a:ext cx="2291100" cy="229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60950" y="1248300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2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95400" y="3273925"/>
            <a:ext cx="59532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0050" y="564750"/>
            <a:ext cx="4106100" cy="4014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763405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bg>
      <p:bgPr>
        <a:solidFill>
          <a:srgbClr val="F3702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17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Shape 31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3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4" r:id="rId4"/>
    <p:sldLayoutId id="2147483679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live-serv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nodejs.org/en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Creating a D3.js Dev Environment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1638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Video replaces this slide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Show github and how to get the code</a:t>
            </a:r>
          </a:p>
        </p:txBody>
      </p:sp>
    </p:spTree>
    <p:extLst>
      <p:ext uri="{BB962C8B-B14F-4D97-AF65-F5344CB8AC3E}">
        <p14:creationId xmlns:p14="http://schemas.microsoft.com/office/powerpoint/2010/main" val="57022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Installing VS Code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412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Installing VS Code</a:t>
            </a:r>
            <a:endParaRPr lang="en" dirty="0"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Video 0.3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1962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What is and where to get Visual Studio Code (VS Code)?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VS Code on Mac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VS Code on Windows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VS Code on Linux</a:t>
            </a:r>
          </a:p>
        </p:txBody>
      </p:sp>
    </p:spTree>
    <p:extLst>
      <p:ext uri="{BB962C8B-B14F-4D97-AF65-F5344CB8AC3E}">
        <p14:creationId xmlns:p14="http://schemas.microsoft.com/office/powerpoint/2010/main" val="387550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Reference URL’s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Visual Studio Code: https://code.visualstudio.com/</a:t>
            </a:r>
          </a:p>
        </p:txBody>
      </p:sp>
    </p:spTree>
    <p:extLst>
      <p:ext uri="{BB962C8B-B14F-4D97-AF65-F5344CB8AC3E}">
        <p14:creationId xmlns:p14="http://schemas.microsoft.com/office/powerpoint/2010/main" val="114764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Installing live-server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915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Installing live-server</a:t>
            </a:r>
            <a:endParaRPr lang="en" dirty="0"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Video 0.4</a:t>
            </a:r>
            <a:endParaRPr lang="e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What is live-server and how do we get it?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live-server on Mac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live-server on Windows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Installing live-server on Linux</a:t>
            </a:r>
          </a:p>
        </p:txBody>
      </p:sp>
    </p:spTree>
    <p:extLst>
      <p:ext uri="{BB962C8B-B14F-4D97-AF65-F5344CB8AC3E}">
        <p14:creationId xmlns:p14="http://schemas.microsoft.com/office/powerpoint/2010/main" val="93271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Live-server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Great little web server that can check for file updates and reload the browser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Available at: </a:t>
            </a:r>
            <a:r>
              <a:rPr lang="en-US" sz="2000" dirty="0">
                <a:solidFill>
                  <a:srgbClr val="434343"/>
                </a:solidFill>
                <a:hlinkClick r:id="rId3"/>
              </a:rPr>
              <a:t>https://www.npmjs.com/package/live-server</a:t>
            </a:r>
            <a:endParaRPr lang="en-US" sz="2000" dirty="0">
              <a:solidFill>
                <a:srgbClr val="434343"/>
              </a:solidFill>
            </a:endParaRP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You can also find node.js at: </a:t>
            </a:r>
            <a:r>
              <a:rPr lang="en-US" sz="2000" dirty="0">
                <a:solidFill>
                  <a:srgbClr val="434343"/>
                </a:solidFill>
                <a:hlinkClick r:id="rId4"/>
              </a:rPr>
              <a:t>https://nodejs.org/en/</a:t>
            </a: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Other options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Atom-live-server (if you use Atom)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 err="1">
                <a:solidFill>
                  <a:srgbClr val="434343"/>
                </a:solidFill>
              </a:rPr>
              <a:t>SimpleHTTPServer</a:t>
            </a:r>
            <a:r>
              <a:rPr lang="en-US" sz="2000" dirty="0">
                <a:solidFill>
                  <a:srgbClr val="434343"/>
                </a:solidFill>
              </a:rPr>
              <a:t> (Python)</a:t>
            </a:r>
          </a:p>
        </p:txBody>
      </p:sp>
    </p:spTree>
    <p:extLst>
      <p:ext uri="{BB962C8B-B14F-4D97-AF65-F5344CB8AC3E}">
        <p14:creationId xmlns:p14="http://schemas.microsoft.com/office/powerpoint/2010/main" val="200147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29787" y="3906284"/>
            <a:ext cx="371279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Installing Visual Studio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30342" y="4217731"/>
            <a:ext cx="277808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The editor I will use throughout</a:t>
            </a:r>
            <a:r>
              <a:rPr lang="en" sz="1400" dirty="0">
                <a:solidFill>
                  <a:schemeClr val="dk2"/>
                </a:solidFill>
              </a:rPr>
              <a:t> the course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>
            <a:cxnSpLocks/>
          </p:cNvCxnSpPr>
          <p:nvPr/>
        </p:nvCxnSpPr>
        <p:spPr>
          <a:xfrm>
            <a:off x="2209800" y="3272356"/>
            <a:ext cx="0" cy="829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886201" y="1937329"/>
            <a:ext cx="223595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Installing live-server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900537" y="2278392"/>
            <a:ext cx="245981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We need a web server</a:t>
            </a:r>
            <a:r>
              <a:rPr lang="en" sz="1400" dirty="0">
                <a:solidFill>
                  <a:schemeClr val="dk2"/>
                </a:solidFill>
              </a:rPr>
              <a:t> to serve d3.js content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886201" y="2145143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80050" y="1957324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Getting the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0049" y="2256124"/>
            <a:ext cx="2914075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Get the code from github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603790" y="344627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603790" y="3930695"/>
            <a:ext cx="3040742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Developing a simple D3.js app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603789" y="4279717"/>
            <a:ext cx="232319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Verify the dev environment is functional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838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Do the installs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34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Developing a simple D3.js app</a:t>
            </a:r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Developing a simple D3.js app</a:t>
            </a:r>
            <a:endParaRPr lang="en" dirty="0"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Video 0.5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8493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Create an HTML page that references D3.js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Add D3.js code to the page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Configure and use live preview within VS Code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Start live-server from within VS Code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Launch and debug code in Chrome</a:t>
            </a:r>
          </a:p>
        </p:txBody>
      </p:sp>
    </p:spTree>
    <p:extLst>
      <p:ext uri="{BB962C8B-B14F-4D97-AF65-F5344CB8AC3E}">
        <p14:creationId xmlns:p14="http://schemas.microsoft.com/office/powerpoint/2010/main" val="364824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Summary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Got the code from GitHub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Learned about and installed VS Code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Installed live-server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Learned how to edit and run D3.js apps from VS Code </a:t>
            </a:r>
          </a:p>
        </p:txBody>
      </p:sp>
    </p:spTree>
    <p:extLst>
      <p:ext uri="{BB962C8B-B14F-4D97-AF65-F5344CB8AC3E}">
        <p14:creationId xmlns:p14="http://schemas.microsoft.com/office/powerpoint/2010/main" val="365443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Munging and loading data</a:t>
            </a:r>
            <a:endParaRPr lang="en" dirty="0"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Next Volume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2862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29787" y="3906284"/>
            <a:ext cx="371279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Installing Visual Studio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30342" y="4217731"/>
            <a:ext cx="277808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The editor I will use throughout</a:t>
            </a:r>
            <a:r>
              <a:rPr lang="en" sz="1400" dirty="0">
                <a:solidFill>
                  <a:schemeClr val="dk2"/>
                </a:solidFill>
              </a:rPr>
              <a:t> the course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>
            <a:cxnSpLocks/>
          </p:cNvCxnSpPr>
          <p:nvPr/>
        </p:nvCxnSpPr>
        <p:spPr>
          <a:xfrm>
            <a:off x="2209800" y="3272356"/>
            <a:ext cx="0" cy="829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886201" y="1937329"/>
            <a:ext cx="223595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Installing live-server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900537" y="2278392"/>
            <a:ext cx="245981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We need a web server</a:t>
            </a:r>
            <a:r>
              <a:rPr lang="en" sz="1400" dirty="0">
                <a:solidFill>
                  <a:schemeClr val="dk2"/>
                </a:solidFill>
              </a:rPr>
              <a:t> to serve d3.js content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886201" y="2145143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80050" y="1957324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Getting the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0049" y="2256124"/>
            <a:ext cx="2914075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Get the code from github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603790" y="344627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603790" y="3930695"/>
            <a:ext cx="3040742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Developing a simple D3.js app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603789" y="4279717"/>
            <a:ext cx="232319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Verify the dev environment is functional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F1C196-FE77-4C9D-86C9-2E28B2814B8B}"/>
              </a:ext>
            </a:extLst>
          </p:cNvPr>
          <p:cNvSpPr/>
          <p:nvPr/>
        </p:nvSpPr>
        <p:spPr>
          <a:xfrm>
            <a:off x="665713" y="2036999"/>
            <a:ext cx="2001287" cy="659946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7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29787" y="3906284"/>
            <a:ext cx="371279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Installing Visual Studio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30342" y="4217731"/>
            <a:ext cx="277808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The editor I will use throughout</a:t>
            </a:r>
            <a:r>
              <a:rPr lang="en" sz="1400" dirty="0">
                <a:solidFill>
                  <a:schemeClr val="dk2"/>
                </a:solidFill>
              </a:rPr>
              <a:t> the course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>
            <a:cxnSpLocks/>
          </p:cNvCxnSpPr>
          <p:nvPr/>
        </p:nvCxnSpPr>
        <p:spPr>
          <a:xfrm>
            <a:off x="2209800" y="3272356"/>
            <a:ext cx="0" cy="829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886201" y="1937329"/>
            <a:ext cx="223595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Installing live-server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900537" y="2278392"/>
            <a:ext cx="245981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We need a web server</a:t>
            </a:r>
            <a:r>
              <a:rPr lang="en" sz="1400" dirty="0">
                <a:solidFill>
                  <a:schemeClr val="dk2"/>
                </a:solidFill>
              </a:rPr>
              <a:t> to serve d3.js content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886201" y="2145143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80050" y="1957324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Getting the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0049" y="2256124"/>
            <a:ext cx="2914075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Get the code from github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603790" y="344627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603790" y="3930695"/>
            <a:ext cx="3040742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Developing a simple D3.js app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603789" y="4279717"/>
            <a:ext cx="232319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Verify the dev environment is functional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A4B93-65E2-4E30-A87C-510E471A7C58}"/>
              </a:ext>
            </a:extLst>
          </p:cNvPr>
          <p:cNvSpPr/>
          <p:nvPr/>
        </p:nvSpPr>
        <p:spPr>
          <a:xfrm>
            <a:off x="2209800" y="3968411"/>
            <a:ext cx="2798630" cy="890006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3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29787" y="3906284"/>
            <a:ext cx="371279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Installing Visual Studio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30342" y="4217731"/>
            <a:ext cx="277808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The editor I will use throughout</a:t>
            </a:r>
            <a:r>
              <a:rPr lang="en" sz="1400" dirty="0">
                <a:solidFill>
                  <a:schemeClr val="dk2"/>
                </a:solidFill>
              </a:rPr>
              <a:t> the course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>
            <a:cxnSpLocks/>
          </p:cNvCxnSpPr>
          <p:nvPr/>
        </p:nvCxnSpPr>
        <p:spPr>
          <a:xfrm>
            <a:off x="2209800" y="3272356"/>
            <a:ext cx="0" cy="829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886201" y="1937329"/>
            <a:ext cx="223595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Installing live-server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900537" y="2278392"/>
            <a:ext cx="245981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We need a web server</a:t>
            </a:r>
            <a:r>
              <a:rPr lang="en" sz="1400" dirty="0">
                <a:solidFill>
                  <a:schemeClr val="dk2"/>
                </a:solidFill>
              </a:rPr>
              <a:t> to serve d3.js content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886201" y="2145143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80050" y="1957324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Getting the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0049" y="2256124"/>
            <a:ext cx="2914075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Get the code from github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603790" y="344627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603790" y="3930695"/>
            <a:ext cx="3040742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Developing a simple D3.js app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603789" y="4279717"/>
            <a:ext cx="232319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Verify the dev environment is functional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C7227F-A718-41C8-BA63-7EEE7788D63D}"/>
              </a:ext>
            </a:extLst>
          </p:cNvPr>
          <p:cNvSpPr/>
          <p:nvPr/>
        </p:nvSpPr>
        <p:spPr>
          <a:xfrm>
            <a:off x="3871864" y="1989507"/>
            <a:ext cx="2488489" cy="89673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229787" y="3906284"/>
            <a:ext cx="371279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Installing Visual Studio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230342" y="4217731"/>
            <a:ext cx="277808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The editor I will use throughout</a:t>
            </a:r>
            <a:r>
              <a:rPr lang="en" sz="1400" dirty="0">
                <a:solidFill>
                  <a:schemeClr val="dk2"/>
                </a:solidFill>
              </a:rPr>
              <a:t> the course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>
            <a:cxnSpLocks/>
          </p:cNvCxnSpPr>
          <p:nvPr/>
        </p:nvCxnSpPr>
        <p:spPr>
          <a:xfrm>
            <a:off x="2209800" y="3272356"/>
            <a:ext cx="0" cy="829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886201" y="1937329"/>
            <a:ext cx="223595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Installing live-server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900537" y="2278392"/>
            <a:ext cx="245981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We need a web server</a:t>
            </a:r>
            <a:r>
              <a:rPr lang="en" sz="1400" dirty="0">
                <a:solidFill>
                  <a:schemeClr val="dk2"/>
                </a:solidFill>
              </a:rPr>
              <a:t> to serve d3.js content</a:t>
            </a:r>
            <a:endParaRPr lang="en-US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886201" y="2145143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80050" y="1957324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Getting the code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0049" y="2256124"/>
            <a:ext cx="2914075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Get the code from github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603790" y="344627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603790" y="3930695"/>
            <a:ext cx="3040742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Developing a simple D3.js app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5603789" y="4279717"/>
            <a:ext cx="2323198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Verify the dev environment is functional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BBDC9B5-E60E-48A8-A9F8-99B1AB82FEE2}"/>
              </a:ext>
            </a:extLst>
          </p:cNvPr>
          <p:cNvSpPr/>
          <p:nvPr/>
        </p:nvSpPr>
        <p:spPr>
          <a:xfrm>
            <a:off x="5603788" y="3992821"/>
            <a:ext cx="2918558" cy="865595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Getting the code samples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544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Getting the code samples</a:t>
            </a:r>
            <a:endParaRPr lang="en" dirty="0"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Video 0.2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2050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Reference URL’s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GitHub code: https://github.com/PacktCourses/D3jsDataVizCourse</a:t>
            </a:r>
          </a:p>
        </p:txBody>
      </p:sp>
    </p:spTree>
    <p:extLst>
      <p:ext uri="{BB962C8B-B14F-4D97-AF65-F5344CB8AC3E}">
        <p14:creationId xmlns:p14="http://schemas.microsoft.com/office/powerpoint/2010/main" val="460529791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1345</Words>
  <Application>Microsoft Office PowerPoint</Application>
  <PresentationFormat>On-screen Show (16:9)</PresentationFormat>
  <Paragraphs>140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Roboto</vt:lpstr>
      <vt:lpstr>Arial</vt:lpstr>
      <vt:lpstr>Packt</vt:lpstr>
      <vt:lpstr>Packt</vt:lpstr>
      <vt:lpstr>Creating a D3.js Dev Environment</vt:lpstr>
      <vt:lpstr>Installing Visual Studio Code</vt:lpstr>
      <vt:lpstr>Installing Visual Studio Code</vt:lpstr>
      <vt:lpstr>Installing Visual Studio Code</vt:lpstr>
      <vt:lpstr>Installing Visual Studio Code</vt:lpstr>
      <vt:lpstr>Installing Visual Studio Code</vt:lpstr>
      <vt:lpstr>Next Video</vt:lpstr>
      <vt:lpstr>Getting the code samples</vt:lpstr>
      <vt:lpstr>Reference URL’s</vt:lpstr>
      <vt:lpstr>Video replaces this slide</vt:lpstr>
      <vt:lpstr>Next Video</vt:lpstr>
      <vt:lpstr>Installing VS Code</vt:lpstr>
      <vt:lpstr>In this video, we are going to look at…</vt:lpstr>
      <vt:lpstr>Reference URL’s</vt:lpstr>
      <vt:lpstr>Next Video</vt:lpstr>
      <vt:lpstr>Installing live-server</vt:lpstr>
      <vt:lpstr>In this video, we are going to look at…</vt:lpstr>
      <vt:lpstr>Live-server</vt:lpstr>
      <vt:lpstr>Other options</vt:lpstr>
      <vt:lpstr>Do the installs</vt:lpstr>
      <vt:lpstr>Next Video</vt:lpstr>
      <vt:lpstr>Developing a simple D3.js app</vt:lpstr>
      <vt:lpstr>In this video, we are going to…</vt:lpstr>
      <vt:lpstr>Summary</vt:lpstr>
      <vt:lpstr>Munging and loading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Subsection Title</dc:title>
  <cp:lastModifiedBy>Michael Heydt</cp:lastModifiedBy>
  <cp:revision>40</cp:revision>
  <dcterms:modified xsi:type="dcterms:W3CDTF">2017-09-09T17:01:38Z</dcterms:modified>
</cp:coreProperties>
</file>